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9900"/>
    <a:srgbClr val="00FF00"/>
    <a:srgbClr val="00FF99"/>
    <a:srgbClr val="66CCFF"/>
    <a:srgbClr val="99FF33"/>
    <a:srgbClr val="D81644"/>
    <a:srgbClr val="52E707"/>
    <a:srgbClr val="00297A"/>
    <a:srgbClr val="EB03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57200" y="228600"/>
            <a:ext cx="75438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609600"/>
            <a:ext cx="899160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8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solidFill>
                  <a:srgbClr val="00297A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Font typeface="Wingdings" pitchFamily="2" charset="2"/>
              <a:buChar char="ü"/>
            </a:pPr>
            <a:endParaRPr lang="en-US" sz="600" dirty="0" smtClean="0">
              <a:noFill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76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itchFamily="2" charset="2"/>
              <a:buChar char="ü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5908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505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ইউজার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95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0" y="152400"/>
            <a:ext cx="36576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</a:rPr>
              <a:t>মূল্যায়ন</a:t>
            </a:r>
            <a:endParaRPr lang="en-US" sz="7200" dirty="0">
              <a:solidFill>
                <a:srgbClr val="C00000"/>
              </a:solidFill>
            </a:endParaRPr>
          </a:p>
        </p:txBody>
      </p:sp>
      <p:pic>
        <p:nvPicPr>
          <p:cNvPr id="9" name="Picture 8" descr="network-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5410200" y="1447800"/>
            <a:ext cx="3276600" cy="3657600"/>
          </a:xfrm>
          <a:prstGeom prst="flowChartPunchedCard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57150">
            <a:solidFill>
              <a:srgbClr val="FF66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9801" y="152400"/>
            <a:ext cx="4876800" cy="2286000"/>
            <a:chOff x="2438400" y="0"/>
            <a:chExt cx="3858039" cy="3200400"/>
          </a:xfrm>
        </p:grpSpPr>
        <p:pic>
          <p:nvPicPr>
            <p:cNvPr id="2" name="Picture 1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8400" y="609600"/>
              <a:ext cx="3858039" cy="25908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438400" y="0"/>
              <a:ext cx="3810000" cy="1852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8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8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38200" y="3200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15048"/>
            <a:chOff x="1219200" y="0"/>
            <a:chExt cx="7893539" cy="5247096"/>
          </a:xfrm>
        </p:grpSpPr>
        <p:pic>
          <p:nvPicPr>
            <p:cNvPr id="2" name="Picture 1" descr="ros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9200" y="0"/>
              <a:ext cx="7893539" cy="492815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219200" y="3813453"/>
              <a:ext cx="7893539" cy="1433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smtClean="0"/>
                <a:t> </a:t>
              </a:r>
              <a:r>
                <a:rPr lang="en-US" sz="115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115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15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endParaRPr lang="en-US" sz="115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4_3450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70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11430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7200" b="1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7200" b="1" dirty="0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মাসুদা</a:t>
            </a:r>
            <a:r>
              <a:rPr lang="en-US" sz="7200" b="1" dirty="0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পারভিন</a:t>
            </a:r>
            <a:endParaRPr lang="en-US" sz="7200" b="1" dirty="0" smtClean="0">
              <a:solidFill>
                <a:srgbClr val="EB039E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b="1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b="1" dirty="0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 smtClean="0">
              <a:solidFill>
                <a:srgbClr val="EB039E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b="1" dirty="0" err="1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কাঁঠাল</a:t>
            </a:r>
            <a:r>
              <a:rPr lang="en-US" sz="5400" b="1" dirty="0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5400" b="1" dirty="0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দ্বি-মুখী</a:t>
            </a:r>
            <a:r>
              <a:rPr lang="en-US" sz="5400" b="1" dirty="0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b="1" dirty="0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6600" b="1" dirty="0" smtClean="0">
                <a:solidFill>
                  <a:srgbClr val="DA146E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800" b="1" dirty="0" smtClean="0">
              <a:solidFill>
                <a:srgbClr val="DA146E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keball-rose-bouquet-alt-two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381000"/>
            <a:ext cx="9144000" cy="76271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96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505200"/>
            <a:ext cx="7162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981286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304800"/>
            <a:ext cx="75438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etwork conne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600200"/>
            <a:ext cx="63246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4864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urigram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5240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5257801"/>
            <a:ext cx="1143000" cy="121140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525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নেটওয়াকের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ইউজার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EB039E"/>
                </a:solidFill>
                <a:latin typeface="NikoshBAN" pitchFamily="2" charset="0"/>
                <a:cs typeface="NikoshBAN" pitchFamily="2" charset="0"/>
              </a:rPr>
              <a:t>নেটওয়ার্কঃ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etwork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981200"/>
            <a:ext cx="5029200" cy="40386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066800" y="3124200"/>
            <a:ext cx="2590800" cy="537865"/>
            <a:chOff x="1066800" y="3124200"/>
            <a:chExt cx="2590800" cy="537865"/>
          </a:xfrm>
        </p:grpSpPr>
        <p:sp>
          <p:nvSpPr>
            <p:cNvPr id="6" name="TextBox 5"/>
            <p:cNvSpPr txBox="1"/>
            <p:nvPr/>
          </p:nvSpPr>
          <p:spPr>
            <a:xfrm>
              <a:off x="1066800" y="32004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নেটওয়ার্ক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Notched Right Arrow 6"/>
            <p:cNvSpPr/>
            <p:nvPr/>
          </p:nvSpPr>
          <p:spPr>
            <a:xfrm>
              <a:off x="2133600" y="3124200"/>
              <a:ext cx="1524000" cy="533400"/>
            </a:xfrm>
            <a:prstGeom prst="notched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1295400"/>
            <a:ext cx="4572000" cy="3962400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সমুহঃ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62200" y="1447800"/>
            <a:ext cx="1828800" cy="599436"/>
            <a:chOff x="2286000" y="2667000"/>
            <a:chExt cx="1828800" cy="528897"/>
          </a:xfrm>
        </p:grpSpPr>
        <p:sp>
          <p:nvSpPr>
            <p:cNvPr id="4" name="TextBox 3"/>
            <p:cNvSpPr txBox="1"/>
            <p:nvPr/>
          </p:nvSpPr>
          <p:spPr>
            <a:xfrm>
              <a:off x="2286000" y="2734232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সার্ভার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352800" y="2667000"/>
              <a:ext cx="762000" cy="457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33600" y="2438400"/>
            <a:ext cx="1828800" cy="523220"/>
            <a:chOff x="2133600" y="3352800"/>
            <a:chExt cx="1828800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2133600" y="33528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ক্লায়েন্ট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200400" y="3352800"/>
              <a:ext cx="762000" cy="457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33600" y="3429000"/>
            <a:ext cx="1752600" cy="523220"/>
            <a:chOff x="2057400" y="3886200"/>
            <a:chExt cx="1752600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2057400" y="388620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মিডিয়া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048000" y="3886200"/>
              <a:ext cx="762000" cy="457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86000" y="4495800"/>
            <a:ext cx="1676400" cy="523220"/>
            <a:chOff x="2286000" y="4495800"/>
            <a:chExt cx="1676400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2286000" y="4495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ইউজার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00400" y="4572000"/>
              <a:ext cx="762000" cy="304800"/>
            </a:xfrm>
            <a:prstGeom prst="rightArrow">
              <a:avLst>
                <a:gd name="adj1" fmla="val 60257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733800" y="5562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685800" indent="-685800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48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সার্ভারঃ</a:t>
            </a:r>
            <a:r>
              <a:rPr lang="bn-BD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server 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 পরিবেশন কারি । ইহা এমন একটি শক্তিশালী কম্পিউটার যেটি নেটওয়ার্কের অন্য কম্পিউটারকে নানা রকম সেবা দিয়ে থাকে ।</a:t>
            </a:r>
            <a:endParaRPr lang="en-US" sz="36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lnSpc>
                <a:spcPct val="150000"/>
              </a:lnSpc>
            </a:pPr>
            <a:endParaRPr lang="bn-BD" sz="36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ক্লায়েন্টঃ</a:t>
            </a:r>
            <a:r>
              <a:rPr lang="bn-BD" sz="48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clint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অর্থ সেবা গ্রহন কারি । যে সব কম্পিটার সার্ভার থেকে কোন ধরণের তথ্য নেয় তাকে ক্লায়েন্ট বলে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6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মিডিয়াঃ</a:t>
            </a:r>
            <a:r>
              <a:rPr lang="bn-BD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 জিনিসটা ব্যবহার করে</a:t>
            </a:r>
            <a:endParaRPr lang="en-US" sz="44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lnSpc>
                <a:spcPct val="150000"/>
              </a:lnSpc>
            </a:pPr>
            <a:r>
              <a:rPr lang="bn-BD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কম্পিউটারগুলো জুড়ে দেয়া হয় সেটা হচ্ছে মিডিয়া ।</a:t>
            </a:r>
          </a:p>
          <a:p>
            <a:pPr marL="685800" indent="-685800">
              <a:lnSpc>
                <a:spcPct val="150000"/>
              </a:lnSpc>
              <a:buFont typeface="Wingdings" pitchFamily="2" charset="2"/>
              <a:buChar char="ü"/>
            </a:pPr>
            <a:endParaRPr lang="en-US" sz="32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60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রিসোর্সঃ</a:t>
            </a:r>
            <a:r>
              <a:rPr lang="bn-BD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কম্পিউটারের সাথে যদি একটা প্রিন্টার বা ফ্যাক্স লাগানো হয় সেটা হচ্ছে রিসোর্স ।</a:t>
            </a:r>
            <a:endParaRPr lang="en-US" sz="4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208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KBL</dc:creator>
  <cp:lastModifiedBy>KBL</cp:lastModifiedBy>
  <cp:revision>87</cp:revision>
  <dcterms:created xsi:type="dcterms:W3CDTF">2006-08-16T00:00:00Z</dcterms:created>
  <dcterms:modified xsi:type="dcterms:W3CDTF">2016-06-09T06:08:07Z</dcterms:modified>
</cp:coreProperties>
</file>